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70"/>
  </p:notesMasterIdLst>
  <p:sldIdLst>
    <p:sldId id="257" r:id="rId2"/>
    <p:sldId id="258" r:id="rId3"/>
    <p:sldId id="261" r:id="rId4"/>
    <p:sldId id="263" r:id="rId5"/>
    <p:sldId id="265" r:id="rId6"/>
    <p:sldId id="268" r:id="rId7"/>
    <p:sldId id="269" r:id="rId8"/>
    <p:sldId id="270" r:id="rId9"/>
    <p:sldId id="273" r:id="rId10"/>
    <p:sldId id="274" r:id="rId11"/>
    <p:sldId id="276" r:id="rId12"/>
    <p:sldId id="278" r:id="rId13"/>
    <p:sldId id="281" r:id="rId14"/>
    <p:sldId id="283" r:id="rId15"/>
    <p:sldId id="284" r:id="rId16"/>
    <p:sldId id="286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9" r:id="rId46"/>
    <p:sldId id="320" r:id="rId47"/>
    <p:sldId id="323" r:id="rId48"/>
    <p:sldId id="325" r:id="rId49"/>
    <p:sldId id="327" r:id="rId50"/>
    <p:sldId id="329" r:id="rId51"/>
    <p:sldId id="331" r:id="rId52"/>
    <p:sldId id="332" r:id="rId53"/>
    <p:sldId id="333" r:id="rId54"/>
    <p:sldId id="334" r:id="rId55"/>
    <p:sldId id="336" r:id="rId56"/>
    <p:sldId id="337" r:id="rId57"/>
    <p:sldId id="338" r:id="rId58"/>
    <p:sldId id="339" r:id="rId59"/>
    <p:sldId id="340" r:id="rId60"/>
    <p:sldId id="342" r:id="rId61"/>
    <p:sldId id="343" r:id="rId62"/>
    <p:sldId id="346" r:id="rId63"/>
    <p:sldId id="347" r:id="rId64"/>
    <p:sldId id="352" r:id="rId65"/>
    <p:sldId id="354" r:id="rId66"/>
    <p:sldId id="355" r:id="rId67"/>
    <p:sldId id="357" r:id="rId68"/>
    <p:sldId id="359" r:id="rId69"/>
  </p:sldIdLst>
  <p:sldSz cx="12192000" cy="6858000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71EB3-3723-4250-9348-7B6B668B56E2}" type="datetimeFigureOut">
              <a:rPr lang="hu-HU" smtClean="0"/>
              <a:t>2018. 06. 22.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30A5D-CF30-443F-BB59-FF7EE87568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331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87CE-41F0-4C57-AC8E-CB093CE53422}" type="datetimeFigureOut">
              <a:rPr lang="hu-HU" smtClean="0"/>
              <a:t>2018. 06. 22.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2A-B6BA-48B2-A70E-179BE4D12A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35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87CE-41F0-4C57-AC8E-CB093CE53422}" type="datetimeFigureOut">
              <a:rPr lang="hu-HU" smtClean="0"/>
              <a:t>2018. 06. 22.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2A-B6BA-48B2-A70E-179BE4D12A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45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87CE-41F0-4C57-AC8E-CB093CE53422}" type="datetimeFigureOut">
              <a:rPr lang="hu-HU" smtClean="0"/>
              <a:t>2018. 06. 22.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2A-B6BA-48B2-A70E-179BE4D12A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57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87CE-41F0-4C57-AC8E-CB093CE53422}" type="datetimeFigureOut">
              <a:rPr lang="hu-HU" smtClean="0"/>
              <a:t>2018. 06. 22.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2A-B6BA-48B2-A70E-179BE4D12A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2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87CE-41F0-4C57-AC8E-CB093CE53422}" type="datetimeFigureOut">
              <a:rPr lang="hu-HU" smtClean="0"/>
              <a:t>2018. 06. 22.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2A-B6BA-48B2-A70E-179BE4D12A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0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87CE-41F0-4C57-AC8E-CB093CE53422}" type="datetimeFigureOut">
              <a:rPr lang="hu-HU" smtClean="0"/>
              <a:t>2018. 06. 22.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2A-B6BA-48B2-A70E-179BE4D12A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63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87CE-41F0-4C57-AC8E-CB093CE53422}" type="datetimeFigureOut">
              <a:rPr lang="hu-HU" smtClean="0"/>
              <a:t>2018. 06. 22.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2A-B6BA-48B2-A70E-179BE4D12A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34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87CE-41F0-4C57-AC8E-CB093CE53422}" type="datetimeFigureOut">
              <a:rPr lang="hu-HU" smtClean="0"/>
              <a:t>2018. 06. 22.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2A-B6BA-48B2-A70E-179BE4D12A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055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87CE-41F0-4C57-AC8E-CB093CE53422}" type="datetimeFigureOut">
              <a:rPr lang="hu-HU" smtClean="0"/>
              <a:t>2018. 06. 22.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2A-B6BA-48B2-A70E-179BE4D12A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5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87CE-41F0-4C57-AC8E-CB093CE53422}" type="datetimeFigureOut">
              <a:rPr lang="hu-HU" smtClean="0"/>
              <a:t>2018. 06. 22.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2A-B6BA-48B2-A70E-179BE4D12A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479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87CE-41F0-4C57-AC8E-CB093CE53422}" type="datetimeFigureOut">
              <a:rPr lang="hu-HU" smtClean="0"/>
              <a:t>2018. 06. 22.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2A-B6BA-48B2-A70E-179BE4D12A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533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87CE-41F0-4C57-AC8E-CB093CE53422}" type="datetimeFigureOut">
              <a:rPr lang="hu-HU" smtClean="0"/>
              <a:t>2018. 06. 22.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B52A-B6BA-48B2-A70E-179BE4D12A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759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965" y="0"/>
            <a:ext cx="9140825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rot="443043">
            <a:off x="8136867" y="492662"/>
            <a:ext cx="2731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2017</a:t>
            </a:r>
            <a:endParaRPr lang="hu-HU" sz="5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555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5509" y="316523"/>
            <a:ext cx="177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Tűzoltók napja</a:t>
            </a:r>
          </a:p>
          <a:p>
            <a:r>
              <a:rPr lang="hu-HU" dirty="0" smtClean="0"/>
              <a:t>Május 4.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30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184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5508" y="351692"/>
            <a:ext cx="166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II. Világháború áldozatainak emlékére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79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475" y="0"/>
            <a:ext cx="10288587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670537" y="5679831"/>
            <a:ext cx="281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Városi triatlon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99544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0338" y="334108"/>
            <a:ext cx="1380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Molyhos Piknik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99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31885" y="298938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Szent Orbán nap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09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13" y="0"/>
            <a:ext cx="10288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32531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Gyermeknap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86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5846" y="202223"/>
            <a:ext cx="196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Gyermeknap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91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223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" y="272562"/>
            <a:ext cx="165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Pedagógus nap</a:t>
            </a:r>
          </a:p>
        </p:txBody>
      </p:sp>
    </p:spTree>
    <p:extLst>
      <p:ext uri="{BB962C8B-B14F-4D97-AF65-F5344CB8AC3E}">
        <p14:creationId xmlns:p14="http://schemas.microsoft.com/office/powerpoint/2010/main" val="42886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246185"/>
            <a:ext cx="167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Megemlékezés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533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34208" y="316523"/>
            <a:ext cx="141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Március 15.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4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738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6716" y="6198577"/>
            <a:ext cx="152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Pünkösdi rétesfesztivál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6023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559062" y="202223"/>
            <a:ext cx="280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Szent Iván éj a Romkertben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7923" y="202223"/>
            <a:ext cx="1436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Múzeumok éjszakája</a:t>
            </a:r>
          </a:p>
          <a:p>
            <a:r>
              <a:rPr lang="hu-HU" sz="2800" dirty="0" smtClean="0"/>
              <a:t>Tájház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6182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838" y="0"/>
            <a:ext cx="4884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84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69984" y="131885"/>
            <a:ext cx="28545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Város napja</a:t>
            </a:r>
          </a:p>
          <a:p>
            <a:r>
              <a:rPr lang="hu-HU" sz="2400" dirty="0" smtClean="0"/>
              <a:t>875 éves Bátaszék</a:t>
            </a:r>
          </a:p>
          <a:p>
            <a:endParaRPr lang="hu-HU" sz="800" dirty="0"/>
          </a:p>
          <a:p>
            <a:r>
              <a:rPr lang="hu-HU" sz="2400" dirty="0" smtClean="0"/>
              <a:t>Bátaszék–</a:t>
            </a:r>
            <a:r>
              <a:rPr lang="hu-HU" sz="2400" dirty="0" err="1" smtClean="0"/>
              <a:t>Besigheim</a:t>
            </a:r>
            <a:endParaRPr lang="hu-HU" sz="2400" dirty="0" smtClean="0"/>
          </a:p>
          <a:p>
            <a:r>
              <a:rPr lang="hu-HU" sz="2400" dirty="0" smtClean="0"/>
              <a:t>25. jubileum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456984" y="1266092"/>
            <a:ext cx="1562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Steffen</a:t>
            </a:r>
            <a:r>
              <a:rPr lang="hu-HU" dirty="0" smtClean="0"/>
              <a:t> </a:t>
            </a:r>
            <a:r>
              <a:rPr lang="hu-HU" dirty="0" err="1" smtClean="0"/>
              <a:t>Bühler</a:t>
            </a:r>
            <a:endParaRPr lang="hu-HU" dirty="0" smtClean="0"/>
          </a:p>
          <a:p>
            <a:r>
              <a:rPr lang="hu-HU" dirty="0" smtClean="0"/>
              <a:t>polgármester </a:t>
            </a:r>
            <a:r>
              <a:rPr lang="hu-HU" dirty="0" err="1" smtClean="0"/>
              <a:t>Besigheimből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Marian Kotora</a:t>
            </a:r>
          </a:p>
          <a:p>
            <a:r>
              <a:rPr lang="hu-HU" dirty="0" smtClean="0"/>
              <a:t>polgármester Nagysallóból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30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77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78169" y="254977"/>
            <a:ext cx="3323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chemeClr val="bg1"/>
                </a:solidFill>
              </a:rPr>
              <a:t>Besigheim</a:t>
            </a:r>
            <a:r>
              <a:rPr lang="hu-HU" sz="2800" dirty="0" smtClean="0">
                <a:solidFill>
                  <a:schemeClr val="bg1"/>
                </a:solidFill>
              </a:rPr>
              <a:t>-Bátaszék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25. jubileum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6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369277"/>
            <a:ext cx="20486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Besigheim</a:t>
            </a:r>
            <a:r>
              <a:rPr lang="hu-HU" sz="1600" dirty="0" smtClean="0"/>
              <a:t>-Bátaszék</a:t>
            </a:r>
          </a:p>
          <a:p>
            <a:r>
              <a:rPr lang="hu-HU" dirty="0" smtClean="0"/>
              <a:t>25. éves </a:t>
            </a:r>
          </a:p>
          <a:p>
            <a:r>
              <a:rPr lang="hu-HU" sz="1400" dirty="0" smtClean="0"/>
              <a:t>testvérvárosi kapcsolat</a:t>
            </a:r>
          </a:p>
          <a:p>
            <a:r>
              <a:rPr lang="hu-HU" sz="1400" dirty="0" smtClean="0"/>
              <a:t>és barátság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8858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81454" y="193431"/>
            <a:ext cx="2813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Bátaszék Város Kitüntetettjei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493369" y="624254"/>
            <a:ext cx="258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Illés Teréz énekművész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6331" y="5240215"/>
            <a:ext cx="309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Mátyás István orgonaművész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243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61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864970" y="967153"/>
            <a:ext cx="210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Bátaszék Város Bora borverseny</a:t>
            </a:r>
          </a:p>
        </p:txBody>
      </p:sp>
    </p:spTree>
    <p:extLst>
      <p:ext uri="{BB962C8B-B14F-4D97-AF65-F5344CB8AC3E}">
        <p14:creationId xmlns:p14="http://schemas.microsoft.com/office/powerpoint/2010/main" val="33294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28700" y="246185"/>
            <a:ext cx="2576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II. Géza szobor avatása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789485" y="131885"/>
            <a:ext cx="237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Kiállítás </a:t>
            </a:r>
            <a:r>
              <a:rPr lang="hu-HU" dirty="0" err="1" smtClean="0"/>
              <a:t>Besigheimből</a:t>
            </a:r>
            <a:endParaRPr lang="hu-HU" dirty="0" smtClean="0"/>
          </a:p>
          <a:p>
            <a:r>
              <a:rPr lang="hu-HU" dirty="0" smtClean="0"/>
              <a:t>25 éves barátság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08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99039" y="202223"/>
            <a:ext cx="222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Ocho</a:t>
            </a:r>
            <a:r>
              <a:rPr lang="hu-HU" dirty="0" smtClean="0"/>
              <a:t> </a:t>
            </a:r>
            <a:r>
              <a:rPr lang="hu-HU" dirty="0" err="1" smtClean="0"/>
              <a:t>Macho</a:t>
            </a:r>
            <a:r>
              <a:rPr lang="hu-HU" dirty="0" smtClean="0"/>
              <a:t> koncert</a:t>
            </a:r>
          </a:p>
        </p:txBody>
      </p:sp>
    </p:spTree>
    <p:extLst>
      <p:ext uri="{BB962C8B-B14F-4D97-AF65-F5344CB8AC3E}">
        <p14:creationId xmlns:p14="http://schemas.microsoft.com/office/powerpoint/2010/main" val="26744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13" y="0"/>
            <a:ext cx="10288587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730261" y="105508"/>
            <a:ext cx="2672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Táncolj Velünk!</a:t>
            </a:r>
          </a:p>
          <a:p>
            <a:r>
              <a:rPr lang="hu-HU" sz="1400" dirty="0" smtClean="0"/>
              <a:t>Népcsoportok utcafesztiválja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9232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14500" y="6260123"/>
            <a:ext cx="486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Táncolj Velünk! </a:t>
            </a:r>
            <a:r>
              <a:rPr lang="hu-HU" dirty="0" smtClean="0">
                <a:solidFill>
                  <a:schemeClr val="bg1"/>
                </a:solidFill>
              </a:rPr>
              <a:t>Népcsoportok utcafesztiválja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408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298938"/>
            <a:ext cx="160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Táncolj Velünk!</a:t>
            </a:r>
          </a:p>
          <a:p>
            <a:r>
              <a:rPr lang="hu-HU" sz="1400" dirty="0" smtClean="0"/>
              <a:t>Népcsoportok utcafesztiválja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22500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31885" y="193431"/>
            <a:ext cx="28399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Nagysalló </a:t>
            </a:r>
          </a:p>
          <a:p>
            <a:r>
              <a:rPr lang="hu-HU" dirty="0" smtClean="0"/>
              <a:t>2017. augusztus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682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7392" y="219808"/>
            <a:ext cx="25321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Nagysalló</a:t>
            </a:r>
          </a:p>
          <a:p>
            <a:r>
              <a:rPr lang="hu-HU" dirty="0" smtClean="0"/>
              <a:t>2017. </a:t>
            </a:r>
            <a:r>
              <a:rPr lang="hu-HU" dirty="0"/>
              <a:t>a</a:t>
            </a:r>
            <a:r>
              <a:rPr lang="hu-HU" dirty="0" smtClean="0"/>
              <a:t>ugusztus</a:t>
            </a:r>
          </a:p>
        </p:txBody>
      </p:sp>
    </p:spTree>
    <p:extLst>
      <p:ext uri="{BB962C8B-B14F-4D97-AF65-F5344CB8AC3E}">
        <p14:creationId xmlns:p14="http://schemas.microsoft.com/office/powerpoint/2010/main" val="25145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88" y="0"/>
            <a:ext cx="10283825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43001" y="105508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Augusztus 20.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446" y="0"/>
            <a:ext cx="10283825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193431"/>
            <a:ext cx="154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Augusztus 20.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76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829800" y="923192"/>
            <a:ext cx="2277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Hollywood-túra</a:t>
            </a:r>
          </a:p>
          <a:p>
            <a:endParaRPr lang="hu-HU" dirty="0"/>
          </a:p>
          <a:p>
            <a:r>
              <a:rPr lang="hu-HU" dirty="0" smtClean="0"/>
              <a:t>Zádor Jenő emléktábla koszorúzás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1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77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250831" y="149469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Elektromos töltőállomás Bátaszéken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3297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23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536331"/>
            <a:ext cx="1705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Szüreti felvonulás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2124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416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" y="1283677"/>
            <a:ext cx="150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Szüreti felvonulás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380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847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7923" y="316523"/>
            <a:ext cx="15210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II. Géza</a:t>
            </a:r>
          </a:p>
          <a:p>
            <a:r>
              <a:rPr lang="hu-HU" dirty="0"/>
              <a:t>k</a:t>
            </a:r>
            <a:r>
              <a:rPr lang="hu-HU" dirty="0" smtClean="0"/>
              <a:t>oronázási ceremónia a Romkertben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8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6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6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6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8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823" y="0"/>
            <a:ext cx="10282237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" y="325315"/>
            <a:ext cx="1573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Bonyhád-Bátaszék Futóverseny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61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750" y="0"/>
            <a:ext cx="42545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16523" y="395654"/>
            <a:ext cx="2980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Kovács Lajos </a:t>
            </a:r>
            <a:r>
              <a:rPr lang="hu-HU" dirty="0" smtClean="0"/>
              <a:t>színművész</a:t>
            </a:r>
          </a:p>
          <a:p>
            <a:r>
              <a:rPr lang="hu-HU" dirty="0"/>
              <a:t>s</a:t>
            </a:r>
            <a:r>
              <a:rPr lang="hu-HU" dirty="0" smtClean="0"/>
              <a:t>zülővárosában</a:t>
            </a:r>
          </a:p>
          <a:p>
            <a:r>
              <a:rPr lang="hu-HU" sz="2800" dirty="0" smtClean="0"/>
              <a:t>Bátaszéken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0709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254977"/>
            <a:ext cx="13891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Besigheim</a:t>
            </a:r>
            <a:r>
              <a:rPr lang="hu-HU" dirty="0" smtClean="0"/>
              <a:t> </a:t>
            </a:r>
            <a:r>
              <a:rPr lang="hu-HU" sz="1400" dirty="0" smtClean="0"/>
              <a:t>2017. április </a:t>
            </a:r>
            <a:r>
              <a:rPr lang="hu-HU" dirty="0" smtClean="0">
                <a:solidFill>
                  <a:srgbClr val="CC0000"/>
                </a:solidFill>
              </a:rPr>
              <a:t>25. jubileum</a:t>
            </a:r>
            <a:endParaRPr lang="hu-HU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4300" y="281354"/>
            <a:ext cx="130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Idősek Világnapja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52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31885" y="237392"/>
            <a:ext cx="12660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„</a:t>
            </a:r>
            <a:r>
              <a:rPr lang="hu-HU" sz="2000" dirty="0" err="1" smtClean="0"/>
              <a:t>Heimat</a:t>
            </a:r>
            <a:r>
              <a:rPr lang="hu-HU" sz="2000" dirty="0" smtClean="0"/>
              <a:t>”</a:t>
            </a:r>
          </a:p>
          <a:p>
            <a:r>
              <a:rPr lang="hu-HU" sz="2000" dirty="0" smtClean="0"/>
              <a:t>40 éves jubileum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15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0338" y="211015"/>
            <a:ext cx="132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Október 23.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06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7392" y="219808"/>
            <a:ext cx="139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Október 23.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7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286000" y="5591908"/>
            <a:ext cx="7631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chemeClr val="bg1"/>
                </a:solidFill>
              </a:rPr>
              <a:t>Vendégünk : Balmazújváros</a:t>
            </a:r>
            <a:endParaRPr lang="hu-H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354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175846"/>
            <a:ext cx="20486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20. Jubileum</a:t>
            </a:r>
          </a:p>
          <a:p>
            <a:r>
              <a:rPr lang="hu-HU" sz="1400" dirty="0" smtClean="0"/>
              <a:t>Nagysalló – Bátaszék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Koszorúzás </a:t>
            </a:r>
          </a:p>
          <a:p>
            <a:r>
              <a:rPr lang="hu-HU" dirty="0" smtClean="0"/>
              <a:t>Székely Dezső</a:t>
            </a:r>
          </a:p>
          <a:p>
            <a:r>
              <a:rPr lang="hu-HU" dirty="0" smtClean="0"/>
              <a:t>emléktáblánál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298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13" y="0"/>
            <a:ext cx="10288587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88023" y="6057900"/>
            <a:ext cx="1052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Felvidéki kitelepítés 70. évfordulója – KIÁLLÍTÁS – </a:t>
            </a:r>
            <a:r>
              <a:rPr lang="hu-HU" sz="2400" dirty="0" smtClean="0"/>
              <a:t>MEGNYITÓ ÜNNEPSÉG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780692" y="5451231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Nagysalló – Bátaszék 20. éves testvérvárosi kapcsolat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473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5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730" y="0"/>
            <a:ext cx="10285413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7923" y="123092"/>
            <a:ext cx="19079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Ajándék Nagysallóból</a:t>
            </a:r>
          </a:p>
          <a:p>
            <a:r>
              <a:rPr lang="hu-HU" dirty="0" smtClean="0"/>
              <a:t>Marian Kotora polgármester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20. Jubileum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r>
              <a:rPr lang="hu-HU" dirty="0" smtClean="0"/>
              <a:t>Tájház Nagysalló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57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807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7923" y="184638"/>
            <a:ext cx="165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Balázs János zongoraművész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47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67054" y="316523"/>
            <a:ext cx="184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Költészet napja</a:t>
            </a:r>
          </a:p>
          <a:p>
            <a:r>
              <a:rPr lang="hu-HU" dirty="0" smtClean="0"/>
              <a:t>Bátaszéken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015" y="0"/>
            <a:ext cx="4572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04446" y="694593"/>
            <a:ext cx="436098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dirty="0" smtClean="0"/>
              <a:t>ÍZEK, NÉPEK, RECEPTEK</a:t>
            </a:r>
          </a:p>
          <a:p>
            <a:r>
              <a:rPr lang="hu-HU" sz="2000" i="1" dirty="0" smtClean="0"/>
              <a:t>BÁTASZÉK TŰZHELYÉN</a:t>
            </a:r>
          </a:p>
          <a:p>
            <a:endParaRPr lang="hu-HU" dirty="0"/>
          </a:p>
          <a:p>
            <a:r>
              <a:rPr lang="hu-HU" dirty="0"/>
              <a:t>r</a:t>
            </a:r>
            <a:r>
              <a:rPr lang="hu-HU" dirty="0" smtClean="0"/>
              <a:t>eceptes könyv</a:t>
            </a:r>
          </a:p>
          <a:p>
            <a:endParaRPr lang="hu-HU" dirty="0"/>
          </a:p>
          <a:p>
            <a:r>
              <a:rPr lang="hu-HU" sz="4000" dirty="0" smtClean="0"/>
              <a:t>Könyvbemutató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4439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13" y="0"/>
            <a:ext cx="10288587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19909" y="131885"/>
            <a:ext cx="3833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Könyvbemutató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Makk Norbert </a:t>
            </a:r>
            <a:r>
              <a:rPr lang="hu-HU" dirty="0" smtClean="0">
                <a:solidFill>
                  <a:schemeClr val="bg1"/>
                </a:solidFill>
              </a:rPr>
              <a:t>mesterszakács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9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095392" y="184638"/>
            <a:ext cx="376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</a:rPr>
              <a:t>Gasztronómiai fesztivál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783015" y="5926015"/>
            <a:ext cx="3217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Gasztronómiai fesztivál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649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608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9469" y="263769"/>
            <a:ext cx="2127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70 éven felüliek karácsonyváró ünnepe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86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892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5508" y="263769"/>
            <a:ext cx="197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70 éven felüliek karácsonyváró ünnepe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516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62" y="0"/>
            <a:ext cx="10287000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464669" y="3332285"/>
            <a:ext cx="2356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Adventi Forgatag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13" y="0"/>
            <a:ext cx="10288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21" y="0"/>
            <a:ext cx="10288587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316523"/>
            <a:ext cx="17422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FIATALOK </a:t>
            </a:r>
          </a:p>
          <a:p>
            <a:r>
              <a:rPr lang="hu-HU" sz="2400" dirty="0" smtClean="0"/>
              <a:t>A VÁROSÉRT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sz="1400" dirty="0" smtClean="0"/>
              <a:t>ÉVZÁRÓ POLGÁRMESTERI FOGADÁS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76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953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58261" y="254977"/>
            <a:ext cx="163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v</a:t>
            </a:r>
            <a:r>
              <a:rPr lang="hu-HU" dirty="0" smtClean="0"/>
              <a:t>árostakarítás városszépítés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20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57200" y="492369"/>
            <a:ext cx="151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Majális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184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458199" y="589085"/>
            <a:ext cx="1406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Majális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9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255</Words>
  <Application>Microsoft Office PowerPoint</Application>
  <PresentationFormat>Szélesvásznú</PresentationFormat>
  <Paragraphs>118</Paragraphs>
  <Slides>68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Century Schoolbook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TITK01</dc:creator>
  <cp:lastModifiedBy>Zeyer Gábor</cp:lastModifiedBy>
  <cp:revision>4</cp:revision>
  <dcterms:created xsi:type="dcterms:W3CDTF">2018-03-14T08:29:26Z</dcterms:created>
  <dcterms:modified xsi:type="dcterms:W3CDTF">2018-06-22T06:30:15Z</dcterms:modified>
</cp:coreProperties>
</file>